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7" r:id="rId2"/>
    <p:sldId id="266" r:id="rId3"/>
    <p:sldId id="270" r:id="rId4"/>
    <p:sldId id="258" r:id="rId5"/>
    <p:sldId id="257" r:id="rId6"/>
    <p:sldId id="259" r:id="rId7"/>
    <p:sldId id="268" r:id="rId8"/>
    <p:sldId id="269" r:id="rId9"/>
    <p:sldId id="260" r:id="rId10"/>
    <p:sldId id="262" r:id="rId11"/>
    <p:sldId id="263" r:id="rId12"/>
    <p:sldId id="264" r:id="rId13"/>
    <p:sldId id="271" r:id="rId14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112"/>
    <a:srgbClr val="1E7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淡色スタイル 3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98" autoAdjust="0"/>
    <p:restoredTop sz="94620"/>
  </p:normalViewPr>
  <p:slideViewPr>
    <p:cSldViewPr snapToGrid="0" snapToObjects="1">
      <p:cViewPr varScale="1">
        <p:scale>
          <a:sx n="87" d="100"/>
          <a:sy n="87" d="100"/>
        </p:scale>
        <p:origin x="208" y="6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18F4-2273-6943-BE96-4E6AE9BC0ACD}" type="datetimeFigureOut">
              <a:rPr kumimoji="1" lang="ja-JP" altLang="en-US" smtClean="0"/>
              <a:pPr/>
              <a:t>2018/5/16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CD00-C229-014A-ACBA-D40449802F0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4849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7D97C-3B6D-E94C-A42F-524012FF3EEE}" type="datetimeFigureOut">
              <a:rPr kumimoji="1" lang="ja-JP" altLang="en-US" smtClean="0"/>
              <a:pPr/>
              <a:t>2018/5/16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97F64E-E66C-E24E-875A-2B360AED7F6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40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042526"/>
            <a:ext cx="7772400" cy="1900436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498957"/>
            <a:ext cx="6400800" cy="1078024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96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86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 </a:t>
            </a:r>
            <a:r>
              <a:rPr kumimoji="1" lang="ja-JP" altLang="en-US" b="1" i="0" dirty="0">
                <a:latin typeface="Century Gothic"/>
                <a:cs typeface="Century Gothic"/>
              </a:rPr>
              <a:t>自己紹介</a:t>
            </a: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2.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ゲーム概要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ルール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</a:t>
            </a:r>
            <a:r>
              <a:rPr kumimoji="1" lang="en-US" altLang="ja-JP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solidFill>
                <a:schemeClr val="tx1">
                  <a:lumMod val="50000"/>
                  <a:lumOff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989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自己紹介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ゲーム概要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ルール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自己紹介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ゲーム概要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latin typeface="Century Gothic"/>
                <a:cs typeface="Century Gothic"/>
              </a:rPr>
              <a:t>1.</a:t>
            </a:r>
            <a:r>
              <a:rPr kumimoji="1" lang="en-US" altLang="ja-JP" b="1" i="0" baseline="0" dirty="0"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latin typeface="Century Gothic"/>
                <a:cs typeface="Century Gothic"/>
              </a:rPr>
              <a:t>自己紹介</a:t>
            </a:r>
            <a:r>
              <a:rPr kumimoji="1" lang="en-US" altLang="ja-JP" b="1" i="0" dirty="0">
                <a:latin typeface="Century Gothic"/>
                <a:cs typeface="Century Gothic"/>
              </a:rPr>
              <a:t> </a:t>
            </a:r>
            <a:endParaRPr kumimoji="1" lang="ja-JP" altLang="en-US" b="1" i="0" dirty="0">
              <a:latin typeface="Century Gothic"/>
              <a:cs typeface="Century Gothic"/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295119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2.</a:t>
            </a:r>
            <a:r>
              <a:rPr kumimoji="1" lang="en-US" altLang="ja-JP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 </a:t>
            </a:r>
            <a:r>
              <a:rPr kumimoji="1" lang="ja-JP" altLang="en-US" b="1" i="0" baseline="0" dirty="0">
                <a:solidFill>
                  <a:schemeClr val="bg1"/>
                </a:solidFill>
                <a:latin typeface="Century Gothic"/>
                <a:cs typeface="Century Gothic"/>
              </a:rPr>
              <a:t>ゲーム概要</a:t>
            </a:r>
            <a:endParaRPr kumimoji="1" lang="ja-JP" altLang="en-US" b="1" i="0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581357" y="6502198"/>
            <a:ext cx="2304000" cy="3613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="1" i="0" dirty="0">
                <a:solidFill>
                  <a:schemeClr val="bg1"/>
                </a:solidFill>
                <a:latin typeface="Century Gothic"/>
                <a:cs typeface="Century Gothic"/>
              </a:rPr>
              <a:t>3. </a:t>
            </a:r>
            <a:r>
              <a:rPr kumimoji="1" lang="ja-JP" altLang="en-US" b="1" i="0" dirty="0">
                <a:solidFill>
                  <a:schemeClr val="bg1"/>
                </a:solidFill>
                <a:latin typeface="Century Gothic"/>
                <a:cs typeface="Century Gothic"/>
              </a:rPr>
              <a:t>ルール</a:t>
            </a: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6876476" y="6502198"/>
            <a:ext cx="2304000" cy="36136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54000" bIns="0" rtlCol="0" anchor="ctr"/>
          <a:lstStyle/>
          <a:p>
            <a:pPr algn="l"/>
            <a:r>
              <a:rPr kumimoji="1" lang="en-US" altLang="ja-JP" b="1" i="0" dirty="0">
                <a:solidFill>
                  <a:srgbClr val="FFFFFF"/>
                </a:solidFill>
                <a:latin typeface="Century Gothic"/>
                <a:cs typeface="Century Gothic"/>
              </a:rPr>
              <a:t>4. </a:t>
            </a:r>
            <a:r>
              <a:rPr kumimoji="1" lang="ja-JP" altLang="en-US" b="1" i="0" dirty="0">
                <a:solidFill>
                  <a:srgbClr val="FFFFFF"/>
                </a:solidFill>
                <a:latin typeface="Century Gothic"/>
                <a:cs typeface="Century Gothic"/>
              </a:rPr>
              <a:t>ゲーム画面</a:t>
            </a:r>
          </a:p>
        </p:txBody>
      </p:sp>
      <p:sp>
        <p:nvSpPr>
          <p:cNvPr id="14" name="正方形/長方形 13"/>
          <p:cNvSpPr/>
          <p:nvPr userDrawn="1"/>
        </p:nvSpPr>
        <p:spPr>
          <a:xfrm>
            <a:off x="0" y="931825"/>
            <a:ext cx="9144000" cy="5440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155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218" y="4894753"/>
            <a:ext cx="7772400" cy="1362075"/>
          </a:xfrm>
        </p:spPr>
        <p:txBody>
          <a:bodyPr lIns="0"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80218" y="339456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38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978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066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297344" y="284237"/>
            <a:ext cx="8592441" cy="68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90869" y="1329550"/>
            <a:ext cx="8380009" cy="51726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defRPr>
            </a:lvl1pPr>
          </a:lstStyle>
          <a:p>
            <a:fld id="{0FD9406E-7B7E-5846-974E-C5EBA2BC5133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711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9" r:id="rId4"/>
    <p:sldLayoutId id="2147483657" r:id="rId5"/>
    <p:sldLayoutId id="2147483658" r:id="rId6"/>
    <p:sldLayoutId id="2147483651" r:id="rId7"/>
    <p:sldLayoutId id="2147483655" r:id="rId8"/>
    <p:sldLayoutId id="2147483656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432000" algn="l" defTabSz="457200" rtl="0" eaLnBrk="1" latinLnBrk="0" hangingPunct="1">
        <a:spcBef>
          <a:spcPts val="1200"/>
        </a:spcBef>
        <a:buClr>
          <a:schemeClr val="accent3"/>
        </a:buClr>
        <a:buFont typeface="Wingdings" charset="2"/>
        <a:buChar char="l"/>
        <a:defRPr kumimoji="1" sz="3200" b="1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92000" indent="-324000" algn="l" defTabSz="457200" rtl="0" eaLnBrk="1" latinLnBrk="0" hangingPunct="1">
        <a:spcBef>
          <a:spcPts val="1200"/>
        </a:spcBef>
        <a:buClr>
          <a:schemeClr val="accent3"/>
        </a:buClr>
        <a:buFont typeface="ヒラギノ角ゴ ProN W3"/>
        <a:buChar char="»"/>
        <a:defRPr kumimoji="1" sz="28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4800" indent="-360000" algn="l" defTabSz="457200" rtl="0" eaLnBrk="1" latinLnBrk="0" hangingPunct="1">
        <a:spcBef>
          <a:spcPts val="1200"/>
        </a:spcBef>
        <a:buClr>
          <a:schemeClr val="accent4"/>
        </a:buClr>
        <a:buFont typeface="Wingdings" charset="2"/>
        <a:buChar char="l"/>
        <a:defRPr kumimoji="1" sz="24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88000" algn="l" defTabSz="457200" rtl="0" eaLnBrk="1" latinLnBrk="0" hangingPunct="1">
        <a:spcBef>
          <a:spcPts val="1200"/>
        </a:spcBef>
        <a:buClr>
          <a:schemeClr val="accent4"/>
        </a:buClr>
        <a:buFont typeface="ヒラギノ角ゴ ProN W3"/>
        <a:buChar char="»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200"/>
        </a:spcBef>
        <a:buFont typeface="Wingdings" charset="2"/>
        <a:buChar char="l"/>
        <a:defRPr kumimoji="1" sz="2000" kern="1200" spc="3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065D27-0BAE-7E41-BE3A-7B53F41D8F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8000"/>
              <a:t>最終発表</a:t>
            </a:r>
            <a:r>
              <a:rPr kumimoji="1" lang="en-US" altLang="ja-JP" sz="8000"/>
              <a:t>!!!</a:t>
            </a:r>
            <a:endParaRPr kumimoji="1" lang="ja-JP" altLang="en-US" sz="800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045E2BA6-CC50-444A-9416-DB75A0707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498957"/>
            <a:ext cx="6400800" cy="1078024"/>
          </a:xfrm>
        </p:spPr>
        <p:txBody>
          <a:bodyPr>
            <a:normAutofit lnSpcReduction="10000"/>
          </a:bodyPr>
          <a:lstStyle/>
          <a:p>
            <a:r>
              <a:rPr lang="en-US" altLang="ja-JP" b="1" dirty="0">
                <a:solidFill>
                  <a:schemeClr val="tx1"/>
                </a:solidFill>
              </a:rPr>
              <a:t>Unity</a:t>
            </a:r>
            <a:r>
              <a:rPr lang="ja-JP" altLang="en-US" b="1" dirty="0">
                <a:solidFill>
                  <a:schemeClr val="tx1"/>
                </a:solidFill>
              </a:rPr>
              <a:t>コース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r>
              <a:rPr kumimoji="1" lang="ja-JP" altLang="en-US" b="1" dirty="0" err="1">
                <a:solidFill>
                  <a:schemeClr val="tx1"/>
                </a:solidFill>
              </a:rPr>
              <a:t>ぎんちゃん</a:t>
            </a:r>
            <a:endParaRPr kumimoji="1" lang="ja-JP" altLang="en-US" b="1" dirty="0">
              <a:solidFill>
                <a:schemeClr val="tx1"/>
              </a:solidFill>
            </a:endParaRPr>
          </a:p>
        </p:txBody>
      </p:sp>
      <p:sp>
        <p:nvSpPr>
          <p:cNvPr id="6" name="四角形: 角を丸くする 3">
            <a:extLst>
              <a:ext uri="{FF2B5EF4-FFF2-40B4-BE49-F238E27FC236}">
                <a16:creationId xmlns:a16="http://schemas.microsoft.com/office/drawing/2014/main" id="{9CA80006-7291-544B-A90F-35B7527024BB}"/>
              </a:ext>
            </a:extLst>
          </p:cNvPr>
          <p:cNvSpPr/>
          <p:nvPr/>
        </p:nvSpPr>
        <p:spPr>
          <a:xfrm>
            <a:off x="319596" y="426128"/>
            <a:ext cx="8504808" cy="5930283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775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10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31B4E23-0DA1-4923-B4CF-BA465A07509A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65FEECE-943C-4820-A455-2B5D5CD72059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8C1DFC6-B59A-4FD1-92AA-8BB1644B5ED2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4F79F28-8F99-4B03-8AC0-87D3304A737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lang="en-US" altLang="ja-JP" sz="1600" dirty="0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411CF9C-CB2D-413B-82B4-B34EB57F45C9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1858138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12" name="コンテンツ プレースホルダー 11">
            <a:extLst>
              <a:ext uri="{FF2B5EF4-FFF2-40B4-BE49-F238E27FC236}">
                <a16:creationId xmlns:a16="http://schemas.microsoft.com/office/drawing/2014/main" id="{D10B12F8-AC1B-1841-A5A4-B262C2B05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11</a:t>
            </a:fld>
            <a:endParaRPr kumimoji="1" lang="ja-JP" altLang="en-US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D35D5E1C-1A3E-AD44-B5AC-7947CEA9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11" y="4414601"/>
            <a:ext cx="1599696" cy="21329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D055BEB-4FF1-E546-9D7D-39D110F0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5" y="4481245"/>
            <a:ext cx="1648868" cy="19929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E10417F-CEA1-254A-83A9-C76DD26C0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29" y="2114308"/>
            <a:ext cx="2311670" cy="221920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9F989277-8005-B242-8800-684249AC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5387" y="2283062"/>
            <a:ext cx="1160584" cy="116058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BBA4F76-BF6E-6348-9B7F-DC675AB59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159" y="1087707"/>
            <a:ext cx="1324316" cy="2053203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E1CF2DD-6A08-DA4E-B720-245EDDB2306A}"/>
              </a:ext>
            </a:extLst>
          </p:cNvPr>
          <p:cNvCxnSpPr>
            <a:cxnSpLocks/>
          </p:cNvCxnSpPr>
          <p:nvPr/>
        </p:nvCxnSpPr>
        <p:spPr>
          <a:xfrm flipH="1" flipV="1">
            <a:off x="4593565" y="3997569"/>
            <a:ext cx="1158306" cy="122336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8D22E5ED-491F-7344-8E6B-621950EE1A2D}"/>
              </a:ext>
            </a:extLst>
          </p:cNvPr>
          <p:cNvCxnSpPr>
            <a:cxnSpLocks/>
          </p:cNvCxnSpPr>
          <p:nvPr/>
        </p:nvCxnSpPr>
        <p:spPr>
          <a:xfrm flipV="1">
            <a:off x="2096846" y="4211347"/>
            <a:ext cx="847948" cy="8326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FEE6E8C-DFFE-EF40-88E4-64ED933B74E0}"/>
              </a:ext>
            </a:extLst>
          </p:cNvPr>
          <p:cNvCxnSpPr>
            <a:cxnSpLocks/>
          </p:cNvCxnSpPr>
          <p:nvPr/>
        </p:nvCxnSpPr>
        <p:spPr>
          <a:xfrm flipV="1">
            <a:off x="4593564" y="2308440"/>
            <a:ext cx="1836733" cy="832602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FBAA2CCA-1E10-4744-B9D2-1A6BFFE8E4E9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30297" y="3140910"/>
            <a:ext cx="521020" cy="127356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CC41218-D394-6C45-A76A-E47D302F64BB}"/>
              </a:ext>
            </a:extLst>
          </p:cNvPr>
          <p:cNvCxnSpPr>
            <a:cxnSpLocks/>
          </p:cNvCxnSpPr>
          <p:nvPr/>
        </p:nvCxnSpPr>
        <p:spPr>
          <a:xfrm>
            <a:off x="2072240" y="5857709"/>
            <a:ext cx="3439690" cy="0"/>
          </a:xfrm>
          <a:prstGeom prst="straightConnector1">
            <a:avLst/>
          </a:prstGeom>
          <a:ln w="57150">
            <a:solidFill>
              <a:schemeClr val="accent3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B7C67AB-4346-A049-BFCB-1FA2F26F1801}"/>
              </a:ext>
            </a:extLst>
          </p:cNvPr>
          <p:cNvCxnSpPr>
            <a:cxnSpLocks/>
          </p:cNvCxnSpPr>
          <p:nvPr/>
        </p:nvCxnSpPr>
        <p:spPr>
          <a:xfrm flipH="1">
            <a:off x="1830065" y="3057083"/>
            <a:ext cx="967573" cy="2009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CB2D56B-90D4-574B-B131-2DA720A26128}"/>
              </a:ext>
            </a:extLst>
          </p:cNvPr>
          <p:cNvSpPr txBox="1"/>
          <p:nvPr/>
        </p:nvSpPr>
        <p:spPr>
          <a:xfrm>
            <a:off x="3259393" y="5275184"/>
            <a:ext cx="1620957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ライバル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A4AB6A4-B3FA-D44B-9B72-7559D0C2F08A}"/>
              </a:ext>
            </a:extLst>
          </p:cNvPr>
          <p:cNvSpPr txBox="1"/>
          <p:nvPr/>
        </p:nvSpPr>
        <p:spPr>
          <a:xfrm>
            <a:off x="6802996" y="371851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/>
              <a:t>兄弟</a:t>
            </a:r>
            <a:endParaRPr kumimoji="1" lang="ja-JP" altLang="en-US" sz="28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B1BA7F2-E1B8-7A40-91AD-62C2C1803998}"/>
              </a:ext>
            </a:extLst>
          </p:cNvPr>
          <p:cNvSpPr txBox="1"/>
          <p:nvPr/>
        </p:nvSpPr>
        <p:spPr>
          <a:xfrm>
            <a:off x="4883657" y="2008595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>
                <a:solidFill>
                  <a:srgbClr val="FF0000"/>
                </a:solidFill>
              </a:rPr>
              <a:t>憧れ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FF87930-2DBB-9347-AB4E-D748F9DE29FC}"/>
              </a:ext>
            </a:extLst>
          </p:cNvPr>
          <p:cNvSpPr txBox="1"/>
          <p:nvPr/>
        </p:nvSpPr>
        <p:spPr>
          <a:xfrm>
            <a:off x="4991718" y="3960534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F099E4D-19BD-6D43-9FDB-646F8FB5D680}"/>
              </a:ext>
            </a:extLst>
          </p:cNvPr>
          <p:cNvSpPr txBox="1"/>
          <p:nvPr/>
        </p:nvSpPr>
        <p:spPr>
          <a:xfrm>
            <a:off x="2534332" y="4551680"/>
            <a:ext cx="902811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好き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BE67D82-9607-4145-B1D1-8EE01A0F3E8F}"/>
              </a:ext>
            </a:extLst>
          </p:cNvPr>
          <p:cNvSpPr txBox="1"/>
          <p:nvPr/>
        </p:nvSpPr>
        <p:spPr>
          <a:xfrm>
            <a:off x="1682910" y="2311661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ペット</a:t>
            </a: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FAB968A-93E4-A341-B81E-35499AF556B4}"/>
              </a:ext>
            </a:extLst>
          </p:cNvPr>
          <p:cNvCxnSpPr>
            <a:cxnSpLocks/>
          </p:cNvCxnSpPr>
          <p:nvPr/>
        </p:nvCxnSpPr>
        <p:spPr>
          <a:xfrm flipH="1" flipV="1">
            <a:off x="1287184" y="3443646"/>
            <a:ext cx="159933" cy="103759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687A735-CE70-C247-8FA5-3FB1CD35D475}"/>
              </a:ext>
            </a:extLst>
          </p:cNvPr>
          <p:cNvSpPr txBox="1"/>
          <p:nvPr/>
        </p:nvSpPr>
        <p:spPr>
          <a:xfrm>
            <a:off x="61396" y="3772074"/>
            <a:ext cx="1261884" cy="558118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ja-JP" altLang="en-US" sz="2800" dirty="0"/>
              <a:t>餌付け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A23C373-8E9A-498E-BD6B-5E9122728057}"/>
              </a:ext>
            </a:extLst>
          </p:cNvPr>
          <p:cNvSpPr txBox="1"/>
          <p:nvPr/>
        </p:nvSpPr>
        <p:spPr>
          <a:xfrm>
            <a:off x="3562044" y="37855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花子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60646C2-FD2E-4836-BD3A-F6E155A26CCC}"/>
              </a:ext>
            </a:extLst>
          </p:cNvPr>
          <p:cNvSpPr txBox="1"/>
          <p:nvPr/>
        </p:nvSpPr>
        <p:spPr>
          <a:xfrm>
            <a:off x="6779306" y="583330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たろう</a:t>
            </a:r>
            <a:endParaRPr kumimoji="1" lang="ja-JP" altLang="en-US" sz="16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47942341-4BA1-4357-BA8A-54BDE75FF637}"/>
              </a:ext>
            </a:extLst>
          </p:cNvPr>
          <p:cNvSpPr txBox="1"/>
          <p:nvPr/>
        </p:nvSpPr>
        <p:spPr>
          <a:xfrm>
            <a:off x="2075001" y="5940882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ひろき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DD0153F-68FF-49DB-95D8-A3AC7040D433}"/>
              </a:ext>
            </a:extLst>
          </p:cNvPr>
          <p:cNvSpPr txBox="1"/>
          <p:nvPr/>
        </p:nvSpPr>
        <p:spPr>
          <a:xfrm>
            <a:off x="7307561" y="229710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1600" dirty="0"/>
              <a:t>警察官</a:t>
            </a:r>
            <a:endParaRPr kumimoji="1" lang="ja-JP" altLang="en-US" sz="1600" dirty="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D07BEA88-BA95-4792-BE5F-BC8F7A66CECA}"/>
              </a:ext>
            </a:extLst>
          </p:cNvPr>
          <p:cNvSpPr txBox="1"/>
          <p:nvPr/>
        </p:nvSpPr>
        <p:spPr>
          <a:xfrm>
            <a:off x="297344" y="2096336"/>
            <a:ext cx="918662" cy="373452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1600" dirty="0"/>
              <a:t>タマ</a:t>
            </a:r>
            <a:endParaRPr kumimoji="1" lang="en-US" altLang="ja-JP" sz="1600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F845DF0-EF78-436E-89A7-400D200628AD}"/>
              </a:ext>
            </a:extLst>
          </p:cNvPr>
          <p:cNvSpPr/>
          <p:nvPr/>
        </p:nvSpPr>
        <p:spPr>
          <a:xfrm>
            <a:off x="-43627" y="0"/>
            <a:ext cx="9228512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 w="285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sz="96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愛と憎悪の物語</a:t>
            </a:r>
          </a:p>
        </p:txBody>
      </p:sp>
    </p:spTree>
    <p:extLst>
      <p:ext uri="{BB962C8B-B14F-4D97-AF65-F5344CB8AC3E}">
        <p14:creationId xmlns:p14="http://schemas.microsoft.com/office/powerpoint/2010/main" val="2761948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技術的な話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移動範囲の探索に</a:t>
            </a:r>
            <a:r>
              <a:rPr kumimoji="1" lang="en-US" altLang="ja-JP" dirty="0"/>
              <a:t>stack</a:t>
            </a:r>
            <a:r>
              <a:rPr kumimoji="1" lang="ja-JP" altLang="en-US" dirty="0"/>
              <a:t>を使用</a:t>
            </a:r>
            <a:endParaRPr kumimoji="1" lang="en-US" altLang="ja-JP" dirty="0"/>
          </a:p>
          <a:p>
            <a:r>
              <a:rPr lang="en-US" altLang="ja-JP" dirty="0"/>
              <a:t>3D</a:t>
            </a:r>
            <a:r>
              <a:rPr lang="ja-JP" altLang="en-US" dirty="0" err="1"/>
              <a:t>での</a:t>
            </a:r>
            <a:r>
              <a:rPr lang="ja-JP" altLang="en-US" dirty="0"/>
              <a:t>操作性を上げるためマスの中心を固定して回転できるように</a:t>
            </a:r>
            <a:endParaRPr kumimoji="1" lang="en-US" altLang="ja-JP" dirty="0"/>
          </a:p>
          <a:p>
            <a:r>
              <a:rPr kumimoji="1" lang="en-US" altLang="ja-JP" dirty="0"/>
              <a:t>layer</a:t>
            </a:r>
            <a:r>
              <a:rPr kumimoji="1" lang="ja-JP" altLang="en-US" dirty="0"/>
              <a:t>を分けることでキャラクターの</a:t>
            </a:r>
            <a:endParaRPr kumimoji="1"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kumimoji="1" lang="ja-JP" altLang="en-US" dirty="0"/>
              <a:t>判定を楽にした</a:t>
            </a:r>
            <a:endParaRPr kumimoji="1"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921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5882B3C2-8562-CB46-92C2-4BD0F6E787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753B90-DF37-DD49-B651-231257F5D2E0}"/>
              </a:ext>
            </a:extLst>
          </p:cNvPr>
          <p:cNvSpPr txBox="1"/>
          <p:nvPr/>
        </p:nvSpPr>
        <p:spPr>
          <a:xfrm>
            <a:off x="1194620" y="2949678"/>
            <a:ext cx="6904454" cy="742784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kumimoji="1" lang="en-US" altLang="ja-JP" sz="4000" dirty="0"/>
              <a:t>Thank you for your listening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93636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0FCE96-5E83-DB41-857D-0E0CC1C5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自己紹介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05A23386-DCF2-4641-9CC1-DBBC6BA65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839" r="15843"/>
          <a:stretch/>
        </p:blipFill>
        <p:spPr>
          <a:xfrm>
            <a:off x="297344" y="1324707"/>
            <a:ext cx="3539628" cy="4132196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5C4C170-68C2-2247-9F37-40C09CC6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EE42CC5-BDF3-3349-902F-8237EDAD4CDD}"/>
              </a:ext>
            </a:extLst>
          </p:cNvPr>
          <p:cNvSpPr txBox="1"/>
          <p:nvPr/>
        </p:nvSpPr>
        <p:spPr>
          <a:xfrm>
            <a:off x="4292248" y="1206720"/>
            <a:ext cx="3848862" cy="681228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kumimoji="1" lang="ja-JP" altLang="en-US" sz="3600" b="1" dirty="0"/>
              <a:t>ぎんちゃん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2E980C4-49EB-544F-ABCD-ECA6099686A8}"/>
              </a:ext>
            </a:extLst>
          </p:cNvPr>
          <p:cNvSpPr txBox="1"/>
          <p:nvPr/>
        </p:nvSpPr>
        <p:spPr>
          <a:xfrm>
            <a:off x="4697594" y="2342305"/>
            <a:ext cx="3989206" cy="2097000"/>
          </a:xfrm>
          <a:prstGeom prst="rect">
            <a:avLst/>
          </a:prstGeom>
          <a:noFill/>
        </p:spPr>
        <p:txBody>
          <a:bodyPr wrap="square" tIns="126000" bIns="0" rtlCol="0">
            <a:spAutoFit/>
          </a:bodyPr>
          <a:lstStyle/>
          <a:p>
            <a:r>
              <a:rPr lang="ja-JP" altLang="en-US" sz="3200" dirty="0"/>
              <a:t>地元　</a:t>
            </a:r>
            <a:r>
              <a:rPr lang="en-US" altLang="ja-JP" sz="3200" dirty="0"/>
              <a:t>		</a:t>
            </a:r>
            <a:r>
              <a:rPr lang="ja-JP" altLang="en-US" sz="3200" dirty="0"/>
              <a:t>６つ</a:t>
            </a:r>
            <a:endParaRPr lang="en-US" altLang="ja-JP" sz="3200" dirty="0"/>
          </a:p>
          <a:p>
            <a:r>
              <a:rPr lang="ja-JP" altLang="en-US" sz="3200" dirty="0"/>
              <a:t>サークル</a:t>
            </a:r>
            <a:r>
              <a:rPr lang="en-US" altLang="ja-JP" sz="3200" dirty="0"/>
              <a:t>	</a:t>
            </a:r>
            <a:r>
              <a:rPr lang="ja-JP" altLang="en-US" sz="3200" dirty="0"/>
              <a:t>２つ</a:t>
            </a:r>
            <a:endParaRPr lang="en-US" altLang="ja-JP" sz="3200" dirty="0"/>
          </a:p>
          <a:p>
            <a:r>
              <a:rPr lang="ja-JP" altLang="en-US" sz="3200" dirty="0"/>
              <a:t>バイト　</a:t>
            </a:r>
            <a:r>
              <a:rPr lang="en-US" altLang="ja-JP" sz="3200" dirty="0"/>
              <a:t>	</a:t>
            </a:r>
            <a:r>
              <a:rPr lang="ja-JP" altLang="en-US" sz="3200" dirty="0"/>
              <a:t>３つ</a:t>
            </a:r>
            <a:endParaRPr lang="en-US" altLang="ja-JP" sz="3200" dirty="0"/>
          </a:p>
          <a:p>
            <a:r>
              <a:rPr lang="ja-JP" altLang="en-US" sz="3200" dirty="0"/>
              <a:t>趣味</a:t>
            </a:r>
            <a:r>
              <a:rPr lang="en-US" altLang="ja-JP" sz="3200" dirty="0"/>
              <a:t>			</a:t>
            </a:r>
            <a:r>
              <a:rPr lang="ja-JP" altLang="en-US" sz="3200" dirty="0"/>
              <a:t>いっぱい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672242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CD512DE-0B75-9343-A720-BFD409AC42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9406E-7B7E-5846-974E-C5EBA2BC5133}" type="slidenum">
              <a:rPr lang="ja-JP" altLang="en-US" smtClean="0"/>
              <a:pPr/>
              <a:t>3</a:t>
            </a:fld>
            <a:endParaRPr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F94869B-0243-A742-9D5B-0E425BEBAAB0}"/>
              </a:ext>
            </a:extLst>
          </p:cNvPr>
          <p:cNvSpPr txBox="1"/>
          <p:nvPr/>
        </p:nvSpPr>
        <p:spPr>
          <a:xfrm>
            <a:off x="892978" y="2359743"/>
            <a:ext cx="7366119" cy="1358337"/>
          </a:xfrm>
          <a:prstGeom prst="rect">
            <a:avLst/>
          </a:prstGeom>
          <a:noFill/>
        </p:spPr>
        <p:txBody>
          <a:bodyPr wrap="none" tIns="126000" bIns="0" rtlCol="0">
            <a:spAutoFit/>
          </a:bodyPr>
          <a:lstStyle/>
          <a:p>
            <a:r>
              <a:rPr lang="ja-JP" altLang="en-US" sz="8000" b="1" dirty="0"/>
              <a:t>作ったゲームは</a:t>
            </a:r>
            <a:endParaRPr kumimoji="1" lang="ja-JP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1989919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57970"/>
            <a:ext cx="7772400" cy="1900436"/>
          </a:xfrm>
        </p:spPr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tx1"/>
                </a:solidFill>
              </a:rPr>
              <a:t>Catch a Cat</a:t>
            </a:r>
            <a:endParaRPr kumimoji="1" lang="ja-JP" altLang="en-US" sz="9600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98EA32-3650-4B8D-A81C-908B5ACBAF02}"/>
              </a:ext>
            </a:extLst>
          </p:cNvPr>
          <p:cNvSpPr/>
          <p:nvPr/>
        </p:nvSpPr>
        <p:spPr>
          <a:xfrm>
            <a:off x="319596" y="426129"/>
            <a:ext cx="8504808" cy="1594400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B58AE2F4-FAA1-6A42-A8D4-3062CA658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06" t="14400" r="23436"/>
          <a:stretch/>
        </p:blipFill>
        <p:spPr>
          <a:xfrm>
            <a:off x="1750629" y="2158406"/>
            <a:ext cx="5642741" cy="442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4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ゲーム概要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花子ちゃんの飼い猫タマが逃げ出した！</a:t>
            </a:r>
            <a:endParaRPr kumimoji="1" lang="en-US" altLang="ja-JP" dirty="0"/>
          </a:p>
          <a:p>
            <a:r>
              <a:rPr lang="ja-JP" altLang="en-US" dirty="0"/>
              <a:t>友達の太郎、ひろきと警察官の</a:t>
            </a:r>
            <a:r>
              <a:rPr lang="en-US" altLang="ja-JP" dirty="0"/>
              <a:t>4</a:t>
            </a:r>
            <a:r>
              <a:rPr lang="ja-JP" altLang="en-US" dirty="0"/>
              <a:t>人で</a:t>
            </a:r>
            <a:endParaRPr lang="en-US" altLang="ja-JP" dirty="0"/>
          </a:p>
          <a:p>
            <a:pPr indent="0">
              <a:buNone/>
            </a:pPr>
            <a:r>
              <a:rPr lang="en-US" altLang="ja-JP" dirty="0"/>
              <a:t>	</a:t>
            </a:r>
            <a:r>
              <a:rPr lang="ja-JP" altLang="en-US" dirty="0"/>
              <a:t>追いかけろ！</a:t>
            </a:r>
            <a:endParaRPr lang="en-US" altLang="ja-JP" dirty="0"/>
          </a:p>
          <a:p>
            <a:pPr indent="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3BE53E4D-FF9F-8B4C-8D8E-A4CD12620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813" y="3478885"/>
            <a:ext cx="1010683" cy="1347577"/>
          </a:xfrm>
          <a:prstGeom prst="rect">
            <a:avLst/>
          </a:prstGeom>
        </p:spPr>
      </p:pic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FA87D4CE-FDD5-D04C-9279-647A63C325C3}"/>
              </a:ext>
            </a:extLst>
          </p:cNvPr>
          <p:cNvSpPr txBox="1">
            <a:spLocks/>
          </p:cNvSpPr>
          <p:nvPr/>
        </p:nvSpPr>
        <p:spPr>
          <a:xfrm>
            <a:off x="8686800" y="6137072"/>
            <a:ext cx="4795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FD9406E-7B7E-5846-974E-C5EBA2BC5133}" type="slidenum">
              <a:rPr lang="ja-JP" altLang="en-US" smtClean="0"/>
              <a:pPr/>
              <a:t>5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563CDFD-DDD6-5646-ADD3-C3364240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3" y="3577021"/>
            <a:ext cx="1033740" cy="12494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3065C46-E7A9-0942-9F94-5C617766C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436" y="4683503"/>
            <a:ext cx="1760306" cy="168989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F4BE4C5-47C7-9746-9ED6-8262E67AC1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73623" y="5103332"/>
            <a:ext cx="1033740" cy="103374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951E21A-B1DA-1840-AF87-F3DBB8242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2817" y="3577021"/>
            <a:ext cx="1010683" cy="156695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9B2954F-9BDA-4A1B-B3CA-E9A167AC23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481" t="27977" r="13889"/>
          <a:stretch/>
        </p:blipFill>
        <p:spPr>
          <a:xfrm>
            <a:off x="4447714" y="3073975"/>
            <a:ext cx="4522664" cy="324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4A94A-0B46-F440-8DB9-DD6D3F01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75BF8C-D04B-B846-BF62-4D9419A4C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タマと花子達は交互に動く</a:t>
            </a:r>
            <a:endParaRPr lang="en-US" altLang="ja-JP"/>
          </a:p>
          <a:p>
            <a:r>
              <a:rPr kumimoji="1" lang="ja-JP" altLang="en-US"/>
              <a:t>一回に動けるのは一人だけ</a:t>
            </a:r>
            <a:endParaRPr kumimoji="1" lang="en-US" altLang="ja-JP"/>
          </a:p>
          <a:p>
            <a:r>
              <a:rPr lang="en-US" altLang="ja-JP"/>
              <a:t>15</a:t>
            </a:r>
            <a:r>
              <a:rPr lang="ja-JP" altLang="en-US"/>
              <a:t>ターン以内に捕まえろ！</a:t>
            </a:r>
            <a:endParaRPr kumimoji="1" lang="en-US" altLang="ja-JP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9BBD8D5-8455-D646-BC19-13CB9E245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449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57970"/>
            <a:ext cx="7772400" cy="1900436"/>
          </a:xfrm>
        </p:spPr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tx1"/>
                </a:solidFill>
              </a:rPr>
              <a:t>Catch a Cat</a:t>
            </a:r>
            <a:endParaRPr kumimoji="1" lang="ja-JP" altLang="en-US" sz="9600" dirty="0">
              <a:solidFill>
                <a:schemeClr val="tx1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98EA32-3650-4B8D-A81C-908B5ACBAF02}"/>
              </a:ext>
            </a:extLst>
          </p:cNvPr>
          <p:cNvSpPr/>
          <p:nvPr/>
        </p:nvSpPr>
        <p:spPr>
          <a:xfrm>
            <a:off x="319596" y="426129"/>
            <a:ext cx="8504808" cy="1594400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B58AE2F4-FAA1-6A42-A8D4-3062CA658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06" t="14400" r="23436"/>
          <a:stretch/>
        </p:blipFill>
        <p:spPr>
          <a:xfrm>
            <a:off x="1750629" y="2158406"/>
            <a:ext cx="5642741" cy="442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90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7EBC50-FBA3-9B44-BE4E-6256A54D0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57970"/>
            <a:ext cx="7772400" cy="1900436"/>
          </a:xfrm>
        </p:spPr>
        <p:txBody>
          <a:bodyPr>
            <a:normAutofit/>
          </a:bodyPr>
          <a:lstStyle/>
          <a:p>
            <a:r>
              <a:rPr kumimoji="1" lang="en-US" altLang="ja-JP" sz="9600" dirty="0">
                <a:solidFill>
                  <a:schemeClr val="accent4"/>
                </a:solidFill>
              </a:rPr>
              <a:t>Cat</a:t>
            </a:r>
            <a:r>
              <a:rPr kumimoji="1" lang="en-US" altLang="ja-JP" sz="9600" dirty="0">
                <a:solidFill>
                  <a:schemeClr val="tx1"/>
                </a:solidFill>
              </a:rPr>
              <a:t>ch a </a:t>
            </a:r>
            <a:r>
              <a:rPr kumimoji="1" lang="en-US" altLang="ja-JP" sz="9600" dirty="0">
                <a:solidFill>
                  <a:schemeClr val="accent4"/>
                </a:solidFill>
              </a:rPr>
              <a:t>Cat</a:t>
            </a:r>
            <a:endParaRPr kumimoji="1" lang="ja-JP" altLang="en-US" sz="9600" dirty="0">
              <a:solidFill>
                <a:schemeClr val="accent4"/>
              </a:solidFill>
            </a:endParaRP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98EA32-3650-4B8D-A81C-908B5ACBAF02}"/>
              </a:ext>
            </a:extLst>
          </p:cNvPr>
          <p:cNvSpPr/>
          <p:nvPr/>
        </p:nvSpPr>
        <p:spPr>
          <a:xfrm>
            <a:off x="319596" y="426129"/>
            <a:ext cx="8504808" cy="1594400"/>
          </a:xfrm>
          <a:prstGeom prst="roundRect">
            <a:avLst/>
          </a:prstGeom>
          <a:noFill/>
          <a:ln w="889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3200" b="1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B58AE2F4-FAA1-6A42-A8D4-3062CA658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06" t="14400" r="23436"/>
          <a:stretch/>
        </p:blipFill>
        <p:spPr>
          <a:xfrm>
            <a:off x="1750629" y="2158406"/>
            <a:ext cx="5642741" cy="442451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5016DD7-C793-7745-8D79-250B658EE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0045" y="2020529"/>
            <a:ext cx="1160584" cy="11605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D331B77-709E-5640-A6E4-8332D021E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615943" y="2020529"/>
            <a:ext cx="1160584" cy="116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60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1961A9-0322-E94D-954D-E2C2F08BE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ゲーム画面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FB8A0F-7F03-7240-BD47-237ED84A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9406E-7B7E-5846-974E-C5EBA2BC5133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EFE3803-231B-6047-BB18-174F55EE6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440433"/>
      </p:ext>
    </p:extLst>
  </p:cSld>
  <p:clrMapOvr>
    <a:masterClrMapping/>
  </p:clrMapOvr>
</p:sld>
</file>

<file path=ppt/theme/theme1.xml><?xml version="1.0" encoding="utf-8"?>
<a:theme xmlns:a="http://schemas.openxmlformats.org/drawingml/2006/main" name="pclec">
  <a:themeElements>
    <a:clrScheme name="ユーザー定義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28BD21"/>
      </a:accent3>
      <a:accent4>
        <a:srgbClr val="EE00EE"/>
      </a:accent4>
      <a:accent5>
        <a:srgbClr val="1B99D6"/>
      </a:accent5>
      <a:accent6>
        <a:srgbClr val="F79646"/>
      </a:accent6>
      <a:hlink>
        <a:srgbClr val="0000FF"/>
      </a:hlink>
      <a:folHlink>
        <a:srgbClr val="80008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28575" cmpd="sng"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126000" rIns="9144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sz="3200" b="1" spc="3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75000"/>
              <a:lumOff val="25000"/>
            </a:schemeClr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tIns="126000" bIns="0" rtlCol="0">
        <a:spAutoFit/>
      </a:bodyPr>
      <a:lstStyle>
        <a:defPPr>
          <a:defRPr kumimoji="1"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xcel_template_kai" id="{0C360E53-3A66-894F-8CC3-E343230CDFD3}" vid="{2447E90E-CF46-CA4B-8756-125B2A4FBB02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1016</TotalTime>
  <Words>148</Words>
  <Application>Microsoft Macintosh PowerPoint</Application>
  <PresentationFormat>画面に合わせる (4:3)</PresentationFormat>
  <Paragraphs>64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22" baseType="lpstr">
      <vt:lpstr>ＭＳ Ｐゴシック</vt:lpstr>
      <vt:lpstr>ヒラギノ角ゴ ProN W3</vt:lpstr>
      <vt:lpstr>メイリオ</vt:lpstr>
      <vt:lpstr>Arial</vt:lpstr>
      <vt:lpstr>Calibri</vt:lpstr>
      <vt:lpstr>Century Gothic</vt:lpstr>
      <vt:lpstr>News Gothic MT</vt:lpstr>
      <vt:lpstr>Wingdings</vt:lpstr>
      <vt:lpstr>pclec</vt:lpstr>
      <vt:lpstr>最終発表!!!</vt:lpstr>
      <vt:lpstr>自己紹介</vt:lpstr>
      <vt:lpstr>PowerPoint プレゼンテーション</vt:lpstr>
      <vt:lpstr>Catch a Cat</vt:lpstr>
      <vt:lpstr>ゲーム概要</vt:lpstr>
      <vt:lpstr>ルール</vt:lpstr>
      <vt:lpstr>Catch a Cat</vt:lpstr>
      <vt:lpstr>Catch a Cat</vt:lpstr>
      <vt:lpstr>ゲーム画面</vt:lpstr>
      <vt:lpstr>ルール</vt:lpstr>
      <vt:lpstr>ルール</vt:lpstr>
      <vt:lpstr>技術的な話</vt:lpstr>
      <vt:lpstr>PowerPoint プレゼンテーション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a Cat</dc:title>
  <dc:creator>takahiro yamanishi</dc:creator>
  <cp:lastModifiedBy>takahiro yamanishi</cp:lastModifiedBy>
  <cp:revision>22</cp:revision>
  <dcterms:created xsi:type="dcterms:W3CDTF">2018-05-12T01:31:56Z</dcterms:created>
  <dcterms:modified xsi:type="dcterms:W3CDTF">2018-05-17T01:02:03Z</dcterms:modified>
</cp:coreProperties>
</file>

<file path=docProps/thumbnail.jpeg>
</file>